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1" r:id="rId7"/>
    <p:sldId id="263" r:id="rId8"/>
    <p:sldId id="264" r:id="rId9"/>
    <p:sldId id="258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8.8.2021.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Objavljivanje videozapisa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19" y="2357622"/>
            <a:ext cx="10515600" cy="2462572"/>
          </a:xfrm>
        </p:spPr>
        <p:txBody>
          <a:bodyPr/>
          <a:lstStyle/>
          <a:p>
            <a:pPr marL="0" indent="0">
              <a:buNone/>
            </a:pPr>
            <a:r>
              <a:rPr lang="hr-HR" i="1" dirty="0" smtClean="0"/>
              <a:t>Objavom sadržaja na internetu ili na mrežnom poslužitelju sadržaji postaju dostupni većem broju korisnika. </a:t>
            </a:r>
          </a:p>
          <a:p>
            <a:pPr marL="0" indent="0">
              <a:buNone/>
            </a:pPr>
            <a:r>
              <a:rPr lang="hr-HR" i="1" dirty="0" smtClean="0"/>
              <a:t>Važno je odabrati pravilan i prikladan servis za objavu sadržaja. Jedan od takvih servisa je i </a:t>
            </a:r>
            <a:r>
              <a:rPr lang="hr-HR" b="1" i="1" dirty="0" smtClean="0"/>
              <a:t>Microsoft Stream</a:t>
            </a:r>
            <a:r>
              <a:rPr lang="hr-HR" i="1" dirty="0" smtClean="0"/>
              <a:t>. </a:t>
            </a:r>
          </a:p>
          <a:p>
            <a:pPr marL="0" indent="0">
              <a:buNone/>
            </a:pPr>
            <a:r>
              <a:rPr lang="hr-HR" i="1" dirty="0" smtClean="0"/>
              <a:t>Upoznajmo ga…</a:t>
            </a:r>
            <a:endParaRPr lang="hr-HR" i="1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F6A2F7AD-262E-4CB7-B701-939B401D332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1856" t="14310" r="25361" b="14801"/>
          <a:stretch/>
        </p:blipFill>
        <p:spPr>
          <a:xfrm>
            <a:off x="9516606" y="4482925"/>
            <a:ext cx="1654313" cy="116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4D808D-CD6D-48A5-8636-D1766D8B6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Microsoft Stream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C7E067F-AB9F-419B-9DB1-FA2AFBDD4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469795"/>
          </a:xfrm>
        </p:spPr>
        <p:txBody>
          <a:bodyPr>
            <a:normAutofit/>
          </a:bodyPr>
          <a:lstStyle/>
          <a:p>
            <a:r>
              <a:rPr lang="hr-HR" sz="2600" dirty="0" smtClean="0"/>
              <a:t>videoservis koji se koristi za objavljivanje, pregled i dijeljenje sadržaja na siguran način preko različitih operativnih sustava i uređaja</a:t>
            </a:r>
          </a:p>
          <a:p>
            <a:r>
              <a:rPr lang="hr-HR" sz="2600" dirty="0" smtClean="0"/>
              <a:t>omogućuje organizaciju videozapisa u </a:t>
            </a:r>
            <a:r>
              <a:rPr lang="hr-HR" sz="2600" b="1" dirty="0" smtClean="0"/>
              <a:t>kanale</a:t>
            </a:r>
            <a:r>
              <a:rPr lang="hr-HR" sz="2600" dirty="0" smtClean="0"/>
              <a:t> i </a:t>
            </a:r>
            <a:r>
              <a:rPr lang="hr-HR" sz="2600" b="1" dirty="0" smtClean="0"/>
              <a:t>grupe.</a:t>
            </a:r>
            <a:endParaRPr lang="hr-HR" sz="2600" b="1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1F7F480A-E5D1-4B39-ADD6-AAD4D1AA65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2973" y="3533506"/>
            <a:ext cx="6287678" cy="2424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285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3CCDF02-5D95-45BA-A17D-A08B43F21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Grupe 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838199" y="1848169"/>
            <a:ext cx="9886407" cy="37296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2600" dirty="0" smtClean="0"/>
              <a:t>Grupe u servisu </a:t>
            </a:r>
            <a:r>
              <a:rPr lang="hr-HR" sz="2600" b="1" i="1" dirty="0" smtClean="0"/>
              <a:t>Microsoft Stream </a:t>
            </a:r>
            <a:r>
              <a:rPr lang="hr-HR" sz="2600" dirty="0" smtClean="0"/>
              <a:t>imaju </a:t>
            </a:r>
            <a:r>
              <a:rPr lang="hr-HR" sz="2600" b="1" dirty="0" smtClean="0"/>
              <a:t>dvostruku ulogu</a:t>
            </a:r>
            <a:r>
              <a:rPr lang="hr-HR" sz="2600" dirty="0" smtClean="0"/>
              <a:t>:</a:t>
            </a:r>
          </a:p>
          <a:p>
            <a:r>
              <a:rPr lang="hr-HR" sz="2600" dirty="0" smtClean="0"/>
              <a:t>organiziranje videozapisa</a:t>
            </a:r>
          </a:p>
          <a:p>
            <a:r>
              <a:rPr lang="hr-HR" sz="2600" dirty="0" smtClean="0"/>
              <a:t>određivanje prava pristupa videozapisa</a:t>
            </a:r>
          </a:p>
          <a:p>
            <a:pPr marL="0" indent="0">
              <a:buNone/>
            </a:pPr>
            <a:r>
              <a:rPr lang="hr-HR" sz="2600" dirty="0" smtClean="0"/>
              <a:t>U grupi možemo odrediti popis vlasnika i članova grupe.</a:t>
            </a:r>
          </a:p>
          <a:p>
            <a:pPr marL="0" indent="0">
              <a:buNone/>
            </a:pPr>
            <a:endParaRPr lang="hr-HR" sz="2600" dirty="0"/>
          </a:p>
          <a:p>
            <a:pPr marL="0" indent="0">
              <a:buNone/>
            </a:pPr>
            <a:r>
              <a:rPr lang="hr-HR" sz="2600" dirty="0" smtClean="0"/>
              <a:t>Dvije su </a:t>
            </a:r>
            <a:r>
              <a:rPr lang="hr-HR" sz="2600" b="1" dirty="0" smtClean="0"/>
              <a:t>razine pristupa grupi</a:t>
            </a:r>
            <a:r>
              <a:rPr lang="hr-HR" sz="2600" dirty="0" smtClean="0"/>
              <a:t>:</a:t>
            </a:r>
          </a:p>
          <a:p>
            <a:r>
              <a:rPr lang="hr-HR" sz="2600" dirty="0" smtClean="0"/>
              <a:t>javna grupa – svi u ustanovi mogu je vidjeti</a:t>
            </a:r>
          </a:p>
          <a:p>
            <a:r>
              <a:rPr lang="hr-HR" sz="2600" dirty="0" smtClean="0"/>
              <a:t>privatna grupa – mogu je vidjeti samo osobe dodane u nju</a:t>
            </a: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3558319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Grupe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2498752"/>
            <a:ext cx="6163492" cy="2057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Grupu stvaramo iz izbornika odabirom naredbi </a:t>
            </a:r>
            <a:r>
              <a:rPr lang="hr-HR" sz="2600" b="1" dirty="0" smtClean="0"/>
              <a:t>Stvori </a:t>
            </a:r>
            <a:r>
              <a:rPr lang="hr-HR" sz="2600" dirty="0" smtClean="0"/>
              <a:t>–</a:t>
            </a:r>
            <a:r>
              <a:rPr lang="hr-HR" sz="2600" b="1" dirty="0" smtClean="0"/>
              <a:t> Stvori grupu</a:t>
            </a:r>
            <a:r>
              <a:rPr lang="hr-HR" sz="2600" dirty="0" smtClean="0"/>
              <a:t>.  </a:t>
            </a:r>
          </a:p>
          <a:p>
            <a:pPr marL="0" indent="0">
              <a:buNone/>
            </a:pPr>
            <a:r>
              <a:rPr lang="hr-HR" sz="2600" dirty="0" smtClean="0"/>
              <a:t>Dodajemo članove grupe i biramo prava pristupa grupi.</a:t>
            </a:r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2686" y="1508536"/>
            <a:ext cx="5246778" cy="449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480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1975DE8-71D2-4566-9580-217FC2C70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Kanali 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8BFC1BB9-A1C6-4E50-8733-BF08D0235D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1954" y="2220686"/>
            <a:ext cx="4234542" cy="3464780"/>
          </a:xfrm>
          <a:prstGeom prst="rect">
            <a:avLst/>
          </a:prstGeom>
        </p:spPr>
      </p:pic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838199" y="1613039"/>
            <a:ext cx="6241870" cy="4072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Kanali su odličan način organizacije i pronalaska videozapisa po temama i sadržajima. </a:t>
            </a:r>
          </a:p>
          <a:p>
            <a:pPr marL="0" indent="0">
              <a:buNone/>
            </a:pPr>
            <a:r>
              <a:rPr lang="hr-HR" sz="2600" dirty="0" smtClean="0"/>
              <a:t>Stvaranje počinjemo upisivanjem </a:t>
            </a:r>
            <a:r>
              <a:rPr lang="hr-HR" sz="2600" b="1" dirty="0" smtClean="0"/>
              <a:t>naziva</a:t>
            </a:r>
            <a:r>
              <a:rPr lang="hr-HR" sz="2600" dirty="0" smtClean="0"/>
              <a:t> kanala te dodavanjem </a:t>
            </a:r>
            <a:r>
              <a:rPr lang="hr-HR" sz="2600" b="1" dirty="0" smtClean="0"/>
              <a:t>opisa</a:t>
            </a:r>
            <a:r>
              <a:rPr lang="hr-HR" sz="2600" dirty="0" smtClean="0"/>
              <a:t>.</a:t>
            </a:r>
          </a:p>
          <a:p>
            <a:pPr marL="0" indent="0">
              <a:buNone/>
            </a:pPr>
            <a:r>
              <a:rPr lang="hr-HR" sz="2600" b="1" dirty="0" smtClean="0"/>
              <a:t>Pristup</a:t>
            </a:r>
            <a:r>
              <a:rPr lang="hr-HR" sz="2600" dirty="0" smtClean="0"/>
              <a:t> kanalu možemo odrediti za:</a:t>
            </a:r>
          </a:p>
          <a:p>
            <a:r>
              <a:rPr lang="hr-HR" sz="2600" b="1" dirty="0" smtClean="0"/>
              <a:t>cijelu ustanovu</a:t>
            </a:r>
          </a:p>
          <a:p>
            <a:r>
              <a:rPr lang="hr-HR" sz="2600" b="1" dirty="0" smtClean="0"/>
              <a:t>grupu</a:t>
            </a:r>
            <a:endParaRPr lang="hr-HR" sz="2600" b="1" dirty="0"/>
          </a:p>
        </p:txBody>
      </p:sp>
    </p:spTree>
    <p:extLst>
      <p:ext uri="{BB962C8B-B14F-4D97-AF65-F5344CB8AC3E}">
        <p14:creationId xmlns:p14="http://schemas.microsoft.com/office/powerpoint/2010/main" val="754700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Uređivanje i brisanje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2246587"/>
            <a:ext cx="6202681" cy="30438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Grupu ili kanal može </a:t>
            </a:r>
            <a:r>
              <a:rPr lang="hr-HR" sz="2600" b="1" dirty="0" smtClean="0"/>
              <a:t>uređivati</a:t>
            </a:r>
            <a:r>
              <a:rPr lang="hr-HR" sz="2600" dirty="0" smtClean="0"/>
              <a:t> i </a:t>
            </a:r>
            <a:r>
              <a:rPr lang="hr-HR" sz="2600" b="1" dirty="0" smtClean="0"/>
              <a:t>obrisati</a:t>
            </a:r>
            <a:r>
              <a:rPr lang="hr-HR" sz="2600" dirty="0" smtClean="0"/>
              <a:t> samo osoba koja je označena kao vlasnik.</a:t>
            </a:r>
          </a:p>
          <a:p>
            <a:pPr marL="0" indent="0">
              <a:buNone/>
            </a:pPr>
            <a:endParaRPr lang="hr-HR" sz="2600" dirty="0" smtClean="0"/>
          </a:p>
          <a:p>
            <a:pPr marL="0" indent="0">
              <a:buNone/>
            </a:pPr>
            <a:r>
              <a:rPr lang="hr-HR" sz="2600" dirty="0" smtClean="0"/>
              <a:t>Za uređivanje ili brisanja grupe ili kanala  iz izbornika biramo naredbu </a:t>
            </a:r>
            <a:r>
              <a:rPr lang="hr-HR" sz="2600" b="1" dirty="0" smtClean="0"/>
              <a:t>Pregledaj</a:t>
            </a:r>
            <a:r>
              <a:rPr lang="hr-HR" sz="2600" dirty="0" smtClean="0"/>
              <a:t> – </a:t>
            </a:r>
            <a:r>
              <a:rPr lang="hr-HR" sz="2600" b="1" dirty="0" smtClean="0"/>
              <a:t>Moje</a:t>
            </a:r>
            <a:r>
              <a:rPr lang="hr-HR" sz="2600" dirty="0" smtClean="0"/>
              <a:t> </a:t>
            </a:r>
            <a:r>
              <a:rPr lang="hr-HR" sz="2600" b="1" dirty="0" smtClean="0"/>
              <a:t>grupe</a:t>
            </a:r>
            <a:r>
              <a:rPr lang="hr-HR" sz="2600" dirty="0" smtClean="0"/>
              <a:t> (</a:t>
            </a:r>
            <a:r>
              <a:rPr lang="hr-HR" sz="2600" b="1" dirty="0" smtClean="0"/>
              <a:t>Moji</a:t>
            </a:r>
            <a:r>
              <a:rPr lang="hr-HR" sz="2600" dirty="0" smtClean="0"/>
              <a:t> </a:t>
            </a:r>
            <a:r>
              <a:rPr lang="hr-HR" sz="2600" b="1" dirty="0" smtClean="0"/>
              <a:t>kanali</a:t>
            </a:r>
            <a:r>
              <a:rPr lang="hr-HR" sz="2600" dirty="0" smtClean="0"/>
              <a:t>).</a:t>
            </a:r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9078" y="1793642"/>
            <a:ext cx="2263276" cy="3496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797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025658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Samostalno istražite mogućnosti stvaranja kanala i grupa te postavljanja videozapisa.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31818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471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224</Words>
  <Application>Microsoft Office PowerPoint</Application>
  <PresentationFormat>Široki zaslon</PresentationFormat>
  <Paragraphs>31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Objavljivanje videozapisa</vt:lpstr>
      <vt:lpstr>PowerPoint prezentacija</vt:lpstr>
      <vt:lpstr>Microsoft Stream</vt:lpstr>
      <vt:lpstr>Grupe </vt:lpstr>
      <vt:lpstr>Grupe</vt:lpstr>
      <vt:lpstr>Kanali </vt:lpstr>
      <vt:lpstr>Uređivanje i brisanje</vt:lpstr>
      <vt:lpstr>ZADATAK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18</cp:revision>
  <dcterms:created xsi:type="dcterms:W3CDTF">2021-04-08T02:08:44Z</dcterms:created>
  <dcterms:modified xsi:type="dcterms:W3CDTF">2021-08-08T10:14:35Z</dcterms:modified>
</cp:coreProperties>
</file>